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11"/>
  </p:notesMasterIdLst>
  <p:sldSz cx="7315200" cy="7315200" type="custom"/>
  <p:notesSz cx="7315200" cy="73152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ype="http://schemas.openxmlformats.org/officeDocument/2006/relationships/presProps" Target="presProps.xml"/>  <Relationship Id="rId8" Type="http://schemas.openxmlformats.org/officeDocument/2006/relationships/viewProps" Target="viewProps.xml"/>  <Relationship Id="rId9" Type="http://schemas.openxmlformats.org/officeDocument/2006/relationships/theme" Target="theme/theme1.xml"/>  <Relationship Id="rId10" Type="http://schemas.openxmlformats.org/officeDocument/2006/relationships/tableStyles" Target="tableStyles.xml"/>  <Relationship Id="rId11" Type="http://schemas.openxmlformats.org/officeDocument/2006/relationships/notesMaster" Target="notesMasters/notes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1.png" Type="http://schemas.openxmlformats.org/officeDocument/2006/relationships/image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slideLayouts/slideLayout1.xml" Type="http://schemas.openxmlformats.org/officeDocument/2006/relationships/slideLayout"/><Relationship Id="rId7" Target="../notesSlides/notesSlide1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6.png" Type="http://schemas.openxmlformats.org/officeDocument/2006/relationships/image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../slideLayouts/slideLayout1.xml" Type="http://schemas.openxmlformats.org/officeDocument/2006/relationships/slideLayout"/><Relationship Id="rId8" Target="../notesSlides/notesSlide2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12.png" Type="http://schemas.openxmlformats.org/officeDocument/2006/relationships/image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slideLayouts/slideLayout1.xml" Type="http://schemas.openxmlformats.org/officeDocument/2006/relationships/slideLayout"/><Relationship Id="rId7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17.png" Type="http://schemas.openxmlformats.org/officeDocument/2006/relationships/image"/><Relationship Id="rId2" Target="../media/image18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Relationship Id="rId6" Target="../slideLayouts/slideLayout1.xml" Type="http://schemas.openxmlformats.org/officeDocument/2006/relationships/slideLayout"/><Relationship Id="rId7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22.png" Type="http://schemas.openxmlformats.org/officeDocument/2006/relationships/image"/><Relationship Id="rId2" Target="../media/image23.pn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Relationship Id="rId5" Target="../media/image26.png" Type="http://schemas.openxmlformats.org/officeDocument/2006/relationships/image"/><Relationship Id="rId6" Target="../slideLayouts/slideLayout1.xml" Type="http://schemas.openxmlformats.org/officeDocument/2006/relationships/slideLayout"/><Relationship Id="rId7" Target="../notesSlides/notesSlide5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7315200"/>
          </a:xfrm>
          <a:prstGeom prst="rect">
            <a:avLst/>
          </a:prstGeom>
        </p:spPr>
      </p:pic>
      <p:pic>
        <p:nvPicPr>
          <p:cNvPr id="3" name="Object 2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076" y="562642"/>
            <a:ext cx="5569268" cy="2194560"/>
          </a:xfrm>
          <a:prstGeom prst="rect">
            <a:avLst/>
          </a:prstGeom>
        </p:spPr>
      </p:pic>
      <p:pic>
        <p:nvPicPr>
          <p:cNvPr id="4" name="Object 3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01" y="2592753"/>
            <a:ext cx="5001054" cy="932688"/>
          </a:xfrm>
          <a:prstGeom prst="rect">
            <a:avLst/>
          </a:prstGeom>
        </p:spPr>
      </p:pic>
      <p:pic>
        <p:nvPicPr>
          <p:cNvPr id="5" name="Object 4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4435" y="6135195"/>
            <a:ext cx="4575286" cy="246888"/>
          </a:xfrm>
          <a:prstGeom prst="rect">
            <a:avLst/>
          </a:prstGeom>
        </p:spPr>
      </p:pic>
      <p:pic>
        <p:nvPicPr>
          <p:cNvPr id="6" name="Object 5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2796" y="5956745"/>
            <a:ext cx="1014984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7315200"/>
          </a:xfrm>
          <a:prstGeom prst="rect">
            <a:avLst/>
          </a:prstGeom>
        </p:spPr>
      </p:pic>
      <p:pic>
        <p:nvPicPr>
          <p:cNvPr id="3" name="Object 2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680" y="626364"/>
            <a:ext cx="3770614" cy="274320"/>
          </a:xfrm>
          <a:prstGeom prst="rect">
            <a:avLst/>
          </a:prstGeom>
        </p:spPr>
      </p:pic>
      <p:pic>
        <p:nvPicPr>
          <p:cNvPr id="4" name="Object 3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696" y="489204"/>
            <a:ext cx="1014984" cy="548640"/>
          </a:xfrm>
          <a:prstGeom prst="rect">
            <a:avLst/>
          </a:prstGeom>
        </p:spPr>
      </p:pic>
      <p:pic>
        <p:nvPicPr>
          <p:cNvPr id="5" name="Object 4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784" y="4537424"/>
            <a:ext cx="6199632" cy="1517904"/>
          </a:xfrm>
          <a:prstGeom prst="rect">
            <a:avLst/>
          </a:prstGeom>
        </p:spPr>
      </p:pic>
      <p:pic>
        <p:nvPicPr>
          <p:cNvPr id="6" name="Object 5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784" y="3648027"/>
            <a:ext cx="6199632" cy="484632"/>
          </a:xfrm>
          <a:prstGeom prst="rect">
            <a:avLst/>
          </a:prstGeom>
        </p:spPr>
      </p:pic>
      <p:pic>
        <p:nvPicPr>
          <p:cNvPr id="7" name="Object 6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028" y="97155"/>
            <a:ext cx="1247156" cy="32918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7315200"/>
          </a:xfrm>
          <a:prstGeom prst="rect">
            <a:avLst/>
          </a:prstGeom>
        </p:spPr>
      </p:pic>
      <p:pic>
        <p:nvPicPr>
          <p:cNvPr id="3" name="Object 2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411" y="1078563"/>
            <a:ext cx="3770614" cy="274320"/>
          </a:xfrm>
          <a:prstGeom prst="rect">
            <a:avLst/>
          </a:prstGeom>
        </p:spPr>
      </p:pic>
      <p:pic>
        <p:nvPicPr>
          <p:cNvPr id="4" name="Object 3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708" y="918686"/>
            <a:ext cx="1014984" cy="548640"/>
          </a:xfrm>
          <a:prstGeom prst="rect">
            <a:avLst/>
          </a:prstGeom>
        </p:spPr>
      </p:pic>
      <p:pic>
        <p:nvPicPr>
          <p:cNvPr id="5" name="Object 4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784" y="4372118"/>
            <a:ext cx="6199632" cy="813816"/>
          </a:xfrm>
          <a:prstGeom prst="rect">
            <a:avLst/>
          </a:prstGeom>
        </p:spPr>
      </p:pic>
      <p:pic>
        <p:nvPicPr>
          <p:cNvPr id="6" name="Object 5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028" y="97155"/>
            <a:ext cx="1247156" cy="32918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7315200"/>
          </a:xfrm>
          <a:prstGeom prst="rect">
            <a:avLst/>
          </a:prstGeom>
        </p:spPr>
      </p:pic>
      <p:pic>
        <p:nvPicPr>
          <p:cNvPr id="3" name="Object 2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554" y="636222"/>
            <a:ext cx="3770614" cy="274320"/>
          </a:xfrm>
          <a:prstGeom prst="rect">
            <a:avLst/>
          </a:prstGeom>
        </p:spPr>
      </p:pic>
      <p:pic>
        <p:nvPicPr>
          <p:cNvPr id="4" name="Object 3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00" y="478917"/>
            <a:ext cx="1014984" cy="548640"/>
          </a:xfrm>
          <a:prstGeom prst="rect">
            <a:avLst/>
          </a:prstGeom>
        </p:spPr>
      </p:pic>
      <p:pic>
        <p:nvPicPr>
          <p:cNvPr id="5" name="Object 4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784" y="4612434"/>
            <a:ext cx="6199632" cy="1901952"/>
          </a:xfrm>
          <a:prstGeom prst="rect">
            <a:avLst/>
          </a:prstGeom>
        </p:spPr>
      </p:pic>
      <p:pic>
        <p:nvPicPr>
          <p:cNvPr id="6" name="Object 5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028" y="97155"/>
            <a:ext cx="1247156" cy="3291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7315200"/>
          </a:xfrm>
          <a:prstGeom prst="rect">
            <a:avLst/>
          </a:prstGeom>
        </p:spPr>
      </p:pic>
      <p:pic>
        <p:nvPicPr>
          <p:cNvPr id="3" name="Object 2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276" y="445627"/>
            <a:ext cx="3770614" cy="274320"/>
          </a:xfrm>
          <a:prstGeom prst="rect">
            <a:avLst/>
          </a:prstGeom>
        </p:spPr>
      </p:pic>
      <p:pic>
        <p:nvPicPr>
          <p:cNvPr id="4" name="Object 3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430" y="285750"/>
            <a:ext cx="1014984" cy="548640"/>
          </a:xfrm>
          <a:prstGeom prst="rect">
            <a:avLst/>
          </a:prstGeom>
        </p:spPr>
      </p:pic>
      <p:pic>
        <p:nvPicPr>
          <p:cNvPr id="5" name="Object 4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641" y="4582430"/>
            <a:ext cx="6199632" cy="1143000"/>
          </a:xfrm>
          <a:prstGeom prst="rect">
            <a:avLst/>
          </a:prstGeom>
        </p:spPr>
      </p:pic>
      <p:pic>
        <p:nvPicPr>
          <p:cNvPr id="6" name="Object 5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028" y="97155"/>
            <a:ext cx="1247156" cy="3291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Slide 1</vt:lpstr>
      <vt:lpstr>Slide 2</vt:lpstr>
      <vt:lpstr>Slide 3</vt:lpstr>
      <vt:lpstr>Slide 4</vt:lpstr>
      <vt:lpstr>Slide 5</vt:lpstr>
    </vt:vector>
  </TitlesOfParts>
  <Company>mangoboard.net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mangoboard.net_3653811</dc:title>
  <dc:subject>Presentation</dc:subject>
  <dc:creator>mangoboard.net</dc:creator>
  <cp:lastModifiedBy>mangoboard.net</cp:lastModifiedBy>
  <cp:revision>1</cp:revision>
  <dcterms:created xsi:type="dcterms:W3CDTF">2020-03-03T07:17:17.713Z</dcterms:created>
  <dcterms:modified xsi:type="dcterms:W3CDTF">2020-03-03T07:17:17.713Z</dcterms:modified>
</cp:coreProperties>
</file>